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2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67" r:id="rId11"/>
  </p:sldIdLst>
  <p:sldSz cx="12192000" cy="6858000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方正粗黑宋简体" panose="02000000000000000000" pitchFamily="2" charset="-122"/>
      <p:regular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  <p:embeddedFont>
      <p:font typeface="微软雅黑" panose="020B0503020204020204" pitchFamily="34" charset="-122"/>
      <p:regular r:id="rId20"/>
      <p:bold r:id="rId21"/>
    </p:embeddedFont>
    <p:embeddedFont>
      <p:font typeface="仿宋" panose="02010609060101010101" pitchFamily="49" charset="-12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2024/12/22/Sunday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iYqdYEEna?vd_source=90c7d8485752ee5a35ccafa7923a69b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iYqdYEEna?vd_source=90c7d8485752ee5a35ccafa7923a69b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与元宇宙的概念及相关应用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（四）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332" y="6340152"/>
            <a:ext cx="1013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://www.bilibili.com/video/BV1iYqdYEEna?vd_source=90c7d8485752ee5a35ccafa7923a69bf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与元宇宙的概念及相关应用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742342" y="2954807"/>
            <a:ext cx="1877437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</a:t>
            </a:r>
            <a:r>
              <a:rPr lang="zh-CN" altLang="en-US" sz="4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</a:t>
            </a: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332" y="6340152"/>
            <a:ext cx="1013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</a:t>
            </a:r>
            <a:r>
              <a:rPr lang="zh-CN" altLang="en-US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频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链</a:t>
            </a:r>
            <a:r>
              <a:rPr lang="zh-CN" altLang="en-US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接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sz="16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://www.bilibili.com/video/BV1iYqdYEEna?vd_source=90c7d8485752ee5a35ccafa7923a69bf</a:t>
            </a:r>
            <a:endParaRPr lang="zh-CN" altLang="en-US" sz="16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AR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Augmented Reality</a:t>
            </a:r>
            <a:r>
              <a:rPr lang="zh-CN" altLang="en-US" sz="3200" dirty="0" smtClean="0"/>
              <a:t>）增强现实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现实世界中叠加虚拟内容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。用户通过轻量化的设备，比如手机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眼镜等，可以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看到真实环境和虚拟的信息，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增强对现实的认识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见应用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导航）。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教育（虚拟实验室）。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工业维修（提供实时的技术指导）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短视频创作（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特效）等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 Foundation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 Kit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 Core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Vuforia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 AR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AR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Augmented Reality</a:t>
            </a:r>
            <a:r>
              <a:rPr lang="zh-CN" altLang="en-US" sz="3200" dirty="0" smtClean="0"/>
              <a:t>）增强现实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硬件设备：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HoloLens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Magic Leap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Nreal Air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5"/>
          <a:stretch/>
        </p:blipFill>
        <p:spPr>
          <a:xfrm>
            <a:off x="155913" y="3075487"/>
            <a:ext cx="4276750" cy="21740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5661" y="5287883"/>
            <a:ext cx="2857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HoloLens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06" y="3061670"/>
            <a:ext cx="3870354" cy="21784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80080" y="5287883"/>
            <a:ext cx="1763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Magic Leap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303" y="3061670"/>
            <a:ext cx="3273660" cy="21878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608391" y="5287883"/>
            <a:ext cx="143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Nreal Air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VR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Virtual Reality</a:t>
            </a:r>
            <a:r>
              <a:rPr lang="zh-CN" altLang="en-US" sz="3200" dirty="0" smtClean="0"/>
              <a:t>）虚拟现实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念：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为用户构建一个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完全虚拟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的沉浸式体验。通过设备与现实世界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隔绝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，用户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看不到真实世界，也不能与它（真实世界）互动。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它是完全的沉浸交互，具有感官欺骗性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见应用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模拟训练。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虚拟旅游。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医疗康复等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VRTK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Reality Toolkit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 Interaction Toolkit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Steam VR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7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VR</a:t>
            </a:r>
            <a:r>
              <a:rPr lang="zh-CN" altLang="en-US" sz="3200" dirty="0"/>
              <a:t>（</a:t>
            </a:r>
            <a:r>
              <a:rPr lang="en-US" altLang="zh-CN" sz="3200" dirty="0"/>
              <a:t>Virtual Reality</a:t>
            </a:r>
            <a:r>
              <a:rPr lang="zh-CN" altLang="en-US" sz="3200" dirty="0"/>
              <a:t>）虚拟现实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硬件设备：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 Quest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HTC Vive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Pico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6380" y="5300247"/>
            <a:ext cx="21387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 Quest 3s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9372" y="5300247"/>
            <a:ext cx="1452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HTC Vive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58826" y="5300247"/>
            <a:ext cx="74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Pico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4" y="3076575"/>
            <a:ext cx="3487808" cy="21635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89" y="3076574"/>
            <a:ext cx="3846277" cy="21635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73" y="3086035"/>
            <a:ext cx="3229807" cy="2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MR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Mixed Reality</a:t>
            </a:r>
            <a:r>
              <a:rPr lang="zh-CN" altLang="en-US" sz="3200" dirty="0" smtClean="0"/>
              <a:t>）混合现实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念：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虚拟内容与现实世界深度融合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。它结合了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（增强现实）和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（虚拟现实）的特性，让用户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既能感知现实环境，又能操控虚拟的内容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，做到认识和理解现实世界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见应用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医疗（手术模拟）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工业设计等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MRTK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Mixed Reality Toolkit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 Interaction Toolkit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）等。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5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MR</a:t>
            </a:r>
            <a:r>
              <a:rPr lang="zh-CN" altLang="en-US" sz="3200" dirty="0"/>
              <a:t>（</a:t>
            </a:r>
            <a:r>
              <a:rPr lang="en-US" altLang="zh-CN" sz="3200" dirty="0"/>
              <a:t>Mixed Reality</a:t>
            </a:r>
            <a:r>
              <a:rPr lang="zh-CN" altLang="en-US" sz="3200" dirty="0"/>
              <a:t>）混合现实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硬件设备：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 Pro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Pico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HoloLens 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Magic Leap 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43878" y="5311041"/>
            <a:ext cx="1548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 Pro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97704" y="5300247"/>
            <a:ext cx="3065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HoloLens 2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68286" y="5300247"/>
            <a:ext cx="2037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Magic Leap 2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3" y="3083707"/>
            <a:ext cx="3924043" cy="216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84" y="3076574"/>
            <a:ext cx="3829458" cy="2154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870" y="3076574"/>
            <a:ext cx="3812639" cy="21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1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元宇宙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念：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它是一个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虚拟的共享空间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、区块链、互联网等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多种技术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共同构建。用户可以在其中以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虚拟的身份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进行社交、娱乐、工作、交易等活动。它代表了互联网的下一个阶段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一个虚拟的网络世界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见应用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社交平台。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虚拟经济。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虚拟办公。</a:t>
            </a: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虚拟会议等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元宇宙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55913" y="2133600"/>
            <a:ext cx="11949001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生成内容）正在加速内容生态的发展，比如快速生成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模型、快速绑定角色骨骼等，提升了元宇宙的实现效率。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475</TotalTime>
  <Words>755</Words>
  <Application>Microsoft Office PowerPoint</Application>
  <PresentationFormat>宽屏</PresentationFormat>
  <Paragraphs>63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宋体</vt:lpstr>
      <vt:lpstr>等线</vt:lpstr>
      <vt:lpstr>方正粗黑宋简体</vt:lpstr>
      <vt:lpstr>Trebuchet MS</vt:lpstr>
      <vt:lpstr>微软雅黑</vt:lpstr>
      <vt:lpstr>Arial</vt:lpstr>
      <vt:lpstr>仿宋</vt:lpstr>
      <vt:lpstr>柏林</vt:lpstr>
      <vt:lpstr>PowerPoint 演示文稿</vt:lpstr>
      <vt:lpstr>AR（Augmented Reality）增强现实</vt:lpstr>
      <vt:lpstr>AR（Augmented Reality）增强现实</vt:lpstr>
      <vt:lpstr>VR（Virtual Reality）虚拟现实</vt:lpstr>
      <vt:lpstr>VR（Virtual Reality）虚拟现实</vt:lpstr>
      <vt:lpstr>MR（Mixed Reality）混合现实</vt:lpstr>
      <vt:lpstr>MR（Mixed Reality）混合现实</vt:lpstr>
      <vt:lpstr>元宇宙</vt:lpstr>
      <vt:lpstr>元宇宙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172</cp:revision>
  <dcterms:created xsi:type="dcterms:W3CDTF">2023-06-05T01:27:15Z</dcterms:created>
  <dcterms:modified xsi:type="dcterms:W3CDTF">2024-12-22T02:57:25Z</dcterms:modified>
</cp:coreProperties>
</file>